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94" r:id="rId4"/>
    <p:sldMasterId id="2147483767" r:id="rId5"/>
  </p:sldMasterIdLst>
  <p:notesMasterIdLst>
    <p:notesMasterId r:id="rId12"/>
  </p:notesMasterIdLst>
  <p:handoutMasterIdLst>
    <p:handoutMasterId r:id="rId13"/>
  </p:handoutMasterIdLst>
  <p:sldIdLst>
    <p:sldId id="2235" r:id="rId6"/>
    <p:sldId id="2532" r:id="rId7"/>
    <p:sldId id="2530" r:id="rId8"/>
    <p:sldId id="2671" r:id="rId9"/>
    <p:sldId id="2687" r:id="rId10"/>
    <p:sldId id="2680" r:id="rId11"/>
  </p:sldIdLst>
  <p:sldSz cx="24384000" cy="137160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 Bold"/>
        <a:ea typeface="Futura Bold"/>
        <a:cs typeface="Futura Bold"/>
        <a:sym typeface="Futura Bold"/>
      </a:defRPr>
    </a:lvl9pPr>
  </p:defaultTextStyle>
  <p:extLst>
    <p:ext uri="{521415D9-36F7-43E2-AB2F-B90AF26B5E84}">
      <p14:sectionLst xmlns:p14="http://schemas.microsoft.com/office/powerpoint/2010/main">
        <p14:section name="Default Section" id="{7EFE5896-01AC-450B-9BCF-EE69F7992FC7}">
          <p14:sldIdLst>
            <p14:sldId id="2235"/>
            <p14:sldId id="2532"/>
            <p14:sldId id="2530"/>
            <p14:sldId id="2671"/>
            <p14:sldId id="2687"/>
            <p14:sldId id="26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44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rdini, Cassandra - TOURISM" initials="MCT" lastIdx="1" clrIdx="6">
    <p:extLst>
      <p:ext uri="{19B8F6BF-5375-455C-9EA6-DF929625EA0E}">
        <p15:presenceInfo xmlns:p15="http://schemas.microsoft.com/office/powerpoint/2012/main" userId="S::CMordini@travelwisconsin.com::34159bbc-4685-4997-8088-bfe4be9bcbc5" providerId="AD"/>
      </p:ext>
    </p:extLst>
  </p:cmAuthor>
  <p:cmAuthor id="1" name="Nicole Lederich" initials="NL" lastIdx="59" clrIdx="0">
    <p:extLst>
      <p:ext uri="{19B8F6BF-5375-455C-9EA6-DF929625EA0E}">
        <p15:presenceInfo xmlns:p15="http://schemas.microsoft.com/office/powerpoint/2012/main" userId="S::nlederich@hiebing.com::0571a646-3173-4b97-a68c-54b0363a7349" providerId="AD"/>
      </p:ext>
    </p:extLst>
  </p:cmAuthor>
  <p:cmAuthor id="2" name="April Lowenberg" initials="AL" lastIdx="65" clrIdx="1">
    <p:extLst>
      <p:ext uri="{19B8F6BF-5375-455C-9EA6-DF929625EA0E}">
        <p15:presenceInfo xmlns:p15="http://schemas.microsoft.com/office/powerpoint/2012/main" userId="S::alowenberg@hiebing.com::e989ea69-d403-4dea-a1a1-f090ac109f51" providerId="AD"/>
      </p:ext>
    </p:extLst>
  </p:cmAuthor>
  <p:cmAuthor id="3" name="Sam Marchewka" initials="SM" lastIdx="5" clrIdx="2">
    <p:extLst>
      <p:ext uri="{19B8F6BF-5375-455C-9EA6-DF929625EA0E}">
        <p15:presenceInfo xmlns:p15="http://schemas.microsoft.com/office/powerpoint/2012/main" userId="S::smarchewka@hiebing.com::f3447606-2c30-4451-ab23-32e9cbe4d9b7" providerId="AD"/>
      </p:ext>
    </p:extLst>
  </p:cmAuthor>
  <p:cmAuthor id="4" name="Jami Thill" initials="JT" lastIdx="2" clrIdx="3">
    <p:extLst>
      <p:ext uri="{19B8F6BF-5375-455C-9EA6-DF929625EA0E}">
        <p15:presenceInfo xmlns:p15="http://schemas.microsoft.com/office/powerpoint/2012/main" userId="S::jthill@hiebing.com::b6da16fd-985d-40fa-8f12-371a0b529d5b" providerId="AD"/>
      </p:ext>
    </p:extLst>
  </p:cmAuthor>
  <p:cmAuthor id="5" name="Carrie Christoph" initials="CC" lastIdx="23" clrIdx="4">
    <p:extLst>
      <p:ext uri="{19B8F6BF-5375-455C-9EA6-DF929625EA0E}">
        <p15:presenceInfo xmlns:p15="http://schemas.microsoft.com/office/powerpoint/2012/main" userId="S::cchristoph@hiebing.com::0066fc15-06f4-478f-85d2-1dc3f4e7902f" providerId="AD"/>
      </p:ext>
    </p:extLst>
  </p:cmAuthor>
  <p:cmAuthor id="6" name="Weibel, Amanda - TOURISM" initials="WA-T" lastIdx="2" clrIdx="5">
    <p:extLst>
      <p:ext uri="{19B8F6BF-5375-455C-9EA6-DF929625EA0E}">
        <p15:presenceInfo xmlns:p15="http://schemas.microsoft.com/office/powerpoint/2012/main" userId="S::amanda.weibel@wisconsin.gov::00a03bb3-dba5-4ce7-b7bb-5e38c3f9d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7A51B"/>
    <a:srgbClr val="004D71"/>
    <a:srgbClr val="545454"/>
    <a:srgbClr val="D02C2F"/>
    <a:srgbClr val="10CFC9"/>
    <a:srgbClr val="EC711E"/>
    <a:srgbClr val="068382"/>
    <a:srgbClr val="FDCC09"/>
    <a:srgbClr val="F1E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utura-Book"/>
          <a:ea typeface="Futura-Book"/>
          <a:cs typeface="Futura-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71563" autoAdjust="0"/>
  </p:normalViewPr>
  <p:slideViewPr>
    <p:cSldViewPr snapToGrid="0">
      <p:cViewPr varScale="1">
        <p:scale>
          <a:sx n="33" d="100"/>
          <a:sy n="33" d="100"/>
        </p:scale>
        <p:origin x="556" y="72"/>
      </p:cViewPr>
      <p:guideLst>
        <p:guide orient="horz" pos="4344"/>
        <p:guide pos="7680"/>
      </p:guideLst>
    </p:cSldViewPr>
  </p:slideViewPr>
  <p:outlineViewPr>
    <p:cViewPr>
      <p:scale>
        <a:sx n="33" d="100"/>
        <a:sy n="33" d="100"/>
      </p:scale>
      <p:origin x="0" y="-1512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640" y="-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5563DD-FF21-C149-AC60-6C8A02F874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" y="1"/>
            <a:ext cx="3172412" cy="482285"/>
          </a:xfrm>
          <a:prstGeom prst="rect">
            <a:avLst/>
          </a:prstGeom>
        </p:spPr>
        <p:txBody>
          <a:bodyPr vert="horz" lIns="198507" tIns="99253" rIns="198507" bIns="99253" rtlCol="0"/>
          <a:lstStyle>
            <a:lvl1pPr algn="l">
              <a:defRPr sz="2600"/>
            </a:lvl1pPr>
          </a:lstStyle>
          <a:p>
            <a:endParaRPr lang="en-US">
              <a:latin typeface="Grold Rounded Slim" panose="02000000000000000000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1B9E-E4EA-0A40-95EA-D70C3AFAA9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798" y="1"/>
            <a:ext cx="3172404" cy="482285"/>
          </a:xfrm>
          <a:prstGeom prst="rect">
            <a:avLst/>
          </a:prstGeom>
        </p:spPr>
        <p:txBody>
          <a:bodyPr vert="horz" lIns="198507" tIns="99253" rIns="198507" bIns="99253" rtlCol="0"/>
          <a:lstStyle>
            <a:lvl1pPr algn="r">
              <a:defRPr sz="2600"/>
            </a:lvl1pPr>
          </a:lstStyle>
          <a:p>
            <a:fld id="{7AD28F1B-F6DA-724A-ABFB-803386167113}" type="datetimeFigureOut">
              <a:rPr lang="en-US" smtClean="0">
                <a:latin typeface="Grold Rounded Slim" panose="02000000000000000000" pitchFamily="2" charset="77"/>
              </a:rPr>
              <a:t>9/28/2021</a:t>
            </a:fld>
            <a:endParaRPr lang="en-US">
              <a:latin typeface="Grold Rounded Slim" panose="02000000000000000000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239E9-6E7E-C04D-A790-3E2BB74474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" y="9118920"/>
            <a:ext cx="3172412" cy="482281"/>
          </a:xfrm>
          <a:prstGeom prst="rect">
            <a:avLst/>
          </a:prstGeom>
        </p:spPr>
        <p:txBody>
          <a:bodyPr vert="horz" lIns="198507" tIns="99253" rIns="198507" bIns="99253" rtlCol="0" anchor="b"/>
          <a:lstStyle>
            <a:lvl1pPr algn="l">
              <a:defRPr sz="2600"/>
            </a:lvl1pPr>
          </a:lstStyle>
          <a:p>
            <a:endParaRPr lang="en-US">
              <a:latin typeface="Grold Rounded Slim" panose="02000000000000000000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95CA9-4F84-7347-9C6C-03CFAADC88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798" y="9118920"/>
            <a:ext cx="3172404" cy="482281"/>
          </a:xfrm>
          <a:prstGeom prst="rect">
            <a:avLst/>
          </a:prstGeom>
        </p:spPr>
        <p:txBody>
          <a:bodyPr vert="horz" lIns="198507" tIns="99253" rIns="198507" bIns="99253" rtlCol="0" anchor="b"/>
          <a:lstStyle>
            <a:lvl1pPr algn="r">
              <a:defRPr sz="2600"/>
            </a:lvl1pPr>
          </a:lstStyle>
          <a:p>
            <a:fld id="{8D328965-BCC9-3646-A904-3DB640CDC0AC}" type="slidenum">
              <a:rPr lang="en-US" smtClean="0">
                <a:latin typeface="Grold Rounded Slim" panose="02000000000000000000" pitchFamily="2" charset="77"/>
              </a:rPr>
              <a:t>‹#›</a:t>
            </a:fld>
            <a:endParaRPr lang="en-US">
              <a:latin typeface="Grold Rounded Slim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5405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xfrm>
            <a:off x="-27693938" y="7053263"/>
            <a:ext cx="62703076" cy="35271075"/>
          </a:xfrm>
          <a:prstGeom prst="rect">
            <a:avLst/>
          </a:prstGeom>
        </p:spPr>
        <p:txBody>
          <a:bodyPr lIns="198507" tIns="99253" rIns="198507" bIns="99253"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xfrm>
            <a:off x="975361" y="44674971"/>
            <a:ext cx="5364480" cy="42323659"/>
          </a:xfrm>
          <a:prstGeom prst="rect">
            <a:avLst/>
          </a:prstGeom>
        </p:spPr>
        <p:txBody>
          <a:bodyPr lIns="198507" tIns="99253" rIns="198507" bIns="99253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Grold Rounded Slim" panose="02000000000000000000" pitchFamily="2" charset="77"/>
        <a:ea typeface="Grold Rounded Slim" panose="02000000000000000000" pitchFamily="2" charset="77"/>
        <a:cs typeface="Grold Rounded Slim" panose="02000000000000000000" pitchFamily="2" charset="77"/>
        <a:sym typeface="Futura-Book"/>
      </a:defRPr>
    </a:lvl1pPr>
    <a:lvl2pPr indent="2286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2pPr>
    <a:lvl3pPr indent="4572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3pPr>
    <a:lvl4pPr indent="6858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4pPr>
    <a:lvl5pPr indent="9144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5pPr>
    <a:lvl6pPr indent="11430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6pPr>
    <a:lvl7pPr indent="13716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7pPr>
    <a:lvl8pPr indent="16002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8pPr>
    <a:lvl9pPr indent="1828800" defTabSz="457200" latinLnBrk="0">
      <a:lnSpc>
        <a:spcPct val="117999"/>
      </a:lnSpc>
      <a:defRPr sz="2200">
        <a:latin typeface="Futura-Book"/>
        <a:ea typeface="Futura-Book"/>
        <a:cs typeface="Futura-Book"/>
        <a:sym typeface="Futura-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9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https://youtu.be/bGz16-W3slQ </a:t>
            </a:r>
          </a:p>
        </p:txBody>
      </p:sp>
    </p:spTree>
    <p:extLst>
      <p:ext uri="{BB962C8B-B14F-4D97-AF65-F5344CB8AC3E}">
        <p14:creationId xmlns:p14="http://schemas.microsoft.com/office/powerpoint/2010/main" val="14083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452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273050"/>
            <a:ext cx="21005800" cy="214918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 descr="A picture containing traffic, light, clock, stop&#10;&#10;Description automatically generated">
            <a:extLst>
              <a:ext uri="{FF2B5EF4-FFF2-40B4-BE49-F238E27FC236}">
                <a16:creationId xmlns:a16="http://schemas.microsoft.com/office/drawing/2014/main" id="{D86A9CA6-D2E8-5A4A-960D-1F8327763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005" y="12406742"/>
            <a:ext cx="3842045" cy="10362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792AFE-01D3-E34C-8351-1DD62C17FB16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206344-11B3-274D-8A42-1998F06F641F}"/>
              </a:ext>
            </a:extLst>
          </p:cNvPr>
          <p:cNvSpPr/>
          <p:nvPr userDrawn="1"/>
        </p:nvSpPr>
        <p:spPr>
          <a:xfrm>
            <a:off x="1689100" y="2422232"/>
            <a:ext cx="21005800" cy="119082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2703-1396-8840-867B-BB23EA99B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100" y="2951163"/>
            <a:ext cx="21005800" cy="8745536"/>
          </a:xfrm>
        </p:spPr>
        <p:txBody>
          <a:bodyPr/>
          <a:lstStyle>
            <a:lvl1pPr>
              <a:buClr>
                <a:srgbClr val="67A51B"/>
              </a:buClr>
              <a:defRPr/>
            </a:lvl1pPr>
            <a:lvl2pPr>
              <a:buClr>
                <a:srgbClr val="67A51B"/>
              </a:buClr>
              <a:defRPr/>
            </a:lvl2pPr>
            <a:lvl3pPr>
              <a:buClr>
                <a:srgbClr val="67A51B"/>
              </a:buClr>
              <a:defRPr/>
            </a:lvl3pPr>
            <a:lvl4pPr>
              <a:buClr>
                <a:srgbClr val="67A51B"/>
              </a:buClr>
              <a:defRPr/>
            </a:lvl4pPr>
            <a:lvl5pPr>
              <a:buClr>
                <a:srgbClr val="67A51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2BF6EE-005D-4201-9ED9-F841BF4E7B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2684" y="12479512"/>
            <a:ext cx="3722685" cy="8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0087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273050"/>
            <a:ext cx="21005800" cy="214918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792AFE-01D3-E34C-8351-1DD62C17FB16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206344-11B3-274D-8A42-1998F06F641F}"/>
              </a:ext>
            </a:extLst>
          </p:cNvPr>
          <p:cNvSpPr/>
          <p:nvPr userDrawn="1"/>
        </p:nvSpPr>
        <p:spPr>
          <a:xfrm>
            <a:off x="1689100" y="2422232"/>
            <a:ext cx="21005800" cy="119082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2703-1396-8840-867B-BB23EA99B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100" y="4357901"/>
            <a:ext cx="10058400" cy="7338797"/>
          </a:xfrm>
        </p:spPr>
        <p:txBody>
          <a:bodyPr/>
          <a:lstStyle>
            <a:lvl1pPr>
              <a:defRPr sz="6000"/>
            </a:lvl1pPr>
            <a:lvl2pPr>
              <a:defRPr sz="5000"/>
            </a:lvl2pPr>
            <a:lvl3pPr>
              <a:defRPr sz="4400"/>
            </a:lvl3pPr>
            <a:lvl4pPr>
              <a:defRPr sz="40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ABB77-3974-894C-A4B4-624254C7D1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9100" y="2696107"/>
            <a:ext cx="10058400" cy="166158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6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88F5F22-0130-8043-BA9E-BFFA5C5B89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6650" y="4357901"/>
            <a:ext cx="10058400" cy="7338797"/>
          </a:xfrm>
        </p:spPr>
        <p:txBody>
          <a:bodyPr/>
          <a:lstStyle>
            <a:lvl1pPr>
              <a:defRPr sz="6000"/>
            </a:lvl1pPr>
            <a:lvl2pPr>
              <a:defRPr sz="5000"/>
            </a:lvl2pPr>
            <a:lvl3pPr>
              <a:defRPr sz="4400"/>
            </a:lvl3pPr>
            <a:lvl4pPr>
              <a:defRPr sz="40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931E1A-9A17-F34C-A18D-38D2ADDB3F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47600" y="2696107"/>
            <a:ext cx="10058400" cy="166158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6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58B71-46E1-4297-B10D-4826FA63AB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2684" y="12479512"/>
            <a:ext cx="3722685" cy="8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422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B1A4-7CAE-42A8-9B6A-ADDC70E4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3" y="4103819"/>
            <a:ext cx="11952137" cy="431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B826488-86F3-4198-87E6-DD781BBA90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85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EC66BB-4655-4ACC-B763-6D66B154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2889" y="4983714"/>
            <a:ext cx="11952137" cy="431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DEE965-DBAB-41D8-B73F-51AB91F861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066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ntitative among…">
            <a:extLst>
              <a:ext uri="{FF2B5EF4-FFF2-40B4-BE49-F238E27FC236}">
                <a16:creationId xmlns:a16="http://schemas.microsoft.com/office/drawing/2014/main" id="{94C0800D-ED3C-400E-8640-5294D67A0252}"/>
              </a:ext>
            </a:extLst>
          </p:cNvPr>
          <p:cNvSpPr txBox="1"/>
          <p:nvPr userDrawn="1"/>
        </p:nvSpPr>
        <p:spPr>
          <a:xfrm>
            <a:off x="2323300" y="1805653"/>
            <a:ext cx="19822477" cy="128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lnSpc>
                <a:spcPct val="110000"/>
              </a:lnSpc>
              <a:spcBef>
                <a:spcPts val="1200"/>
              </a:spcBef>
              <a:defRPr sz="7200" cap="all" spc="431">
                <a:solidFill>
                  <a:srgbClr val="FFFFFF"/>
                </a:solidFill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9600" b="1">
                <a:latin typeface="Grold Rounded Slim ExtraBold" panose="02000000000000000000" pitchFamily="2" charset="77"/>
              </a:rPr>
              <a:t>Click to enter master text styles</a:t>
            </a:r>
          </a:p>
        </p:txBody>
      </p:sp>
      <p:sp>
        <p:nvSpPr>
          <p:cNvPr id="4" name="new experiences">
            <a:extLst>
              <a:ext uri="{FF2B5EF4-FFF2-40B4-BE49-F238E27FC236}">
                <a16:creationId xmlns:a16="http://schemas.microsoft.com/office/drawing/2014/main" id="{5996DF0D-2617-46E3-8B6C-0A3C87A1DA2D}"/>
              </a:ext>
            </a:extLst>
          </p:cNvPr>
          <p:cNvSpPr txBox="1"/>
          <p:nvPr userDrawn="1"/>
        </p:nvSpPr>
        <p:spPr>
          <a:xfrm>
            <a:off x="6871026" y="5562612"/>
            <a:ext cx="10727038" cy="812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lnSpc>
                <a:spcPct val="110000"/>
              </a:lnSpc>
              <a:spcBef>
                <a:spcPts val="1200"/>
              </a:spcBef>
              <a:defRPr sz="7200" cap="all" spc="431">
                <a:solidFill>
                  <a:srgbClr val="FFFFFF"/>
                </a:solidFill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5600" b="1" cap="none">
                <a:latin typeface="Grold Rounded Slim ExtraBold" panose="02000000000000000000" pitchFamily="2" charset="77"/>
              </a:rPr>
              <a:t>Click to enter master text styles</a:t>
            </a:r>
          </a:p>
        </p:txBody>
      </p:sp>
      <p:sp>
        <p:nvSpPr>
          <p:cNvPr id="5" name="quantitative among…">
            <a:extLst>
              <a:ext uri="{FF2B5EF4-FFF2-40B4-BE49-F238E27FC236}">
                <a16:creationId xmlns:a16="http://schemas.microsoft.com/office/drawing/2014/main" id="{84AFD2AB-7F5E-4F28-98F5-7F8D3D80835B}"/>
              </a:ext>
            </a:extLst>
          </p:cNvPr>
          <p:cNvSpPr txBox="1"/>
          <p:nvPr userDrawn="1"/>
        </p:nvSpPr>
        <p:spPr>
          <a:xfrm>
            <a:off x="2475700" y="4346144"/>
            <a:ext cx="19822477" cy="1289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lnSpc>
                <a:spcPct val="110000"/>
              </a:lnSpc>
              <a:spcBef>
                <a:spcPts val="1200"/>
              </a:spcBef>
              <a:defRPr sz="7200" cap="all" spc="431">
                <a:solidFill>
                  <a:srgbClr val="FFFFFF"/>
                </a:solidFill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9600" b="1">
                <a:latin typeface="Grold Rounded Slim ExtraBold" panose="02000000000000000000" pitchFamily="2" charset="77"/>
              </a:rPr>
              <a:t>Click to enter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2225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Photo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57898" y="472333"/>
            <a:ext cx="10972801" cy="4014608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A1A525-1B78-654A-944D-65370E8C1A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55FCD-A578-C741-91CA-852CE519687B}"/>
              </a:ext>
            </a:extLst>
          </p:cNvPr>
          <p:cNvSpPr/>
          <p:nvPr userDrawn="1"/>
        </p:nvSpPr>
        <p:spPr>
          <a:xfrm>
            <a:off x="642132" y="4460280"/>
            <a:ext cx="10972800" cy="133004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3D85D4-EC09-C643-AB9E-DA7269300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32" y="4910138"/>
            <a:ext cx="10972800" cy="72437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4328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D449C9-17B3-C149-AFED-5E4B75DB0E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0" cy="13716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3957EA-7A5C-5E4E-97FD-3A0EDC689D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66265" y="13030200"/>
            <a:ext cx="5756805" cy="658368"/>
          </a:xfrm>
        </p:spPr>
        <p:txBody>
          <a:bodyPr anchor="ctr"/>
          <a:lstStyle>
            <a:lvl1pPr marL="0" indent="0" algn="r">
              <a:buNone/>
              <a:defRPr sz="2500" b="1" spc="3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6000"/>
                    </a:prstClr>
                  </a:outerShdw>
                </a:effectLst>
              </a:defRPr>
            </a:lvl1pPr>
            <a:lvl2pPr>
              <a:defRPr>
                <a:effectLst>
                  <a:outerShdw blurRad="190500" algn="ctr" rotWithShape="0">
                    <a:prstClr val="black">
                      <a:alpha val="36000"/>
                    </a:prstClr>
                  </a:outerShdw>
                </a:effectLst>
              </a:defRPr>
            </a:lvl2pPr>
            <a:lvl3pPr>
              <a:defRPr>
                <a:effectLst>
                  <a:outerShdw blurRad="190500" algn="ctr" rotWithShape="0">
                    <a:prstClr val="black">
                      <a:alpha val="36000"/>
                    </a:prstClr>
                  </a:outerShdw>
                </a:effectLst>
              </a:defRPr>
            </a:lvl3pPr>
            <a:lvl4pPr>
              <a:defRPr>
                <a:effectLst>
                  <a:outerShdw blurRad="190500" algn="ctr" rotWithShape="0">
                    <a:prstClr val="black">
                      <a:alpha val="36000"/>
                    </a:prstClr>
                  </a:outerShdw>
                </a:effectLst>
              </a:defRPr>
            </a:lvl4pPr>
            <a:lvl5pPr>
              <a:defRPr>
                <a:effectLst>
                  <a:outerShdw blurRad="190500" algn="ctr" rotWithShape="0">
                    <a:prstClr val="black">
                      <a:alpha val="36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XX/XX/XXXX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C2EB4FD-ADF8-684D-95CD-E027858E05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62400" y="1728216"/>
            <a:ext cx="16459200" cy="44439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D8FB4315-745F-4046-8880-AEB782E106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100" y="7459133"/>
            <a:ext cx="21005800" cy="4969933"/>
          </a:xfrm>
          <a:prstGeom prst="rect">
            <a:avLst/>
          </a:prstGeom>
          <a:effectLst>
            <a:outerShdw blurRad="342900" sx="113000" sy="113000" algn="ctr" rotWithShape="0">
              <a:prstClr val="black">
                <a:alpha val="28000"/>
              </a:prstClr>
            </a:outerShdw>
          </a:effectLst>
        </p:spPr>
        <p:txBody>
          <a:bodyPr/>
          <a:lstStyle>
            <a:lvl1pPr algn="ctr">
              <a:defRPr sz="9000" b="1" i="0" spc="300">
                <a:solidFill>
                  <a:schemeClr val="bg1"/>
                </a:solidFill>
                <a:effectLst>
                  <a:outerShdw blurRad="304800" algn="ctr" rotWithShape="0">
                    <a:prstClr val="black">
                      <a:alpha val="56000"/>
                    </a:prstClr>
                  </a:outerShdw>
                </a:effectLst>
                <a:latin typeface="Grold Rounded Slim ExtraBold" panose="02000000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195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273050"/>
            <a:ext cx="21005800" cy="214918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792AFE-01D3-E34C-8351-1DD62C17FB16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>
            <a:solidFill>
              <a:srgbClr val="10CFC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206344-11B3-274D-8A42-1998F06F641F}"/>
              </a:ext>
            </a:extLst>
          </p:cNvPr>
          <p:cNvSpPr/>
          <p:nvPr userDrawn="1"/>
        </p:nvSpPr>
        <p:spPr>
          <a:xfrm>
            <a:off x="1689100" y="2422232"/>
            <a:ext cx="21005800" cy="119082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7EFEA-28AE-4CC2-8072-E00E70280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5413" y="12476664"/>
            <a:ext cx="3637228" cy="89636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272A5F-749A-42AB-8575-2F1DFC3D8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100" y="2951163"/>
            <a:ext cx="21005800" cy="87455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30829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57898" y="472333"/>
            <a:ext cx="10972801" cy="4014608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A1A525-1B78-654A-944D-65370E8C1A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40F89-8646-AD42-B328-E01ED796E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200" y="12712700"/>
            <a:ext cx="1295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0" i="0">
                <a:solidFill>
                  <a:schemeClr val="tx1"/>
                </a:solidFill>
                <a:latin typeface="Grold Rounded Slim" panose="02000000000000000000" pitchFamily="2" charset="77"/>
              </a:defRPr>
            </a:lvl1pPr>
          </a:lstStyle>
          <a:p>
            <a:fld id="{02199BCE-5848-A842-8488-E0DDEC90C3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8F3AD0-03EF-6449-933F-0A7992197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100" y="12712700"/>
            <a:ext cx="994159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 b="0" i="0" cap="none" baseline="0">
                <a:solidFill>
                  <a:schemeClr val="tx1"/>
                </a:solidFill>
                <a:latin typeface="Grold Rounded Slim" panose="02000000000000000000" pitchFamily="2" charset="77"/>
              </a:defRPr>
            </a:lvl1pPr>
          </a:lstStyle>
          <a:p>
            <a:r>
              <a:rPr lang="en-US" dirty="0"/>
              <a:t>Wisconsin Department of Tourism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55FCD-A578-C741-91CA-852CE519687B}"/>
              </a:ext>
            </a:extLst>
          </p:cNvPr>
          <p:cNvSpPr/>
          <p:nvPr userDrawn="1"/>
        </p:nvSpPr>
        <p:spPr>
          <a:xfrm>
            <a:off x="642132" y="4460280"/>
            <a:ext cx="10972800" cy="133004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80FB57-3DCD-4E2F-BC3F-BBE7B86239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799" y="4910138"/>
            <a:ext cx="10995133" cy="69580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6525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97F8CBB-8E59-9441-89AC-5A44F7276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latin typeface="Grold Rounded Slim Extra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3429D3-BD77-E64D-9F61-19F5BC0EFC12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>
            <a:solidFill>
              <a:srgbClr val="10CFC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8C8B8DE-36A2-4469-9C7A-9D17D7114D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5413" y="12476664"/>
            <a:ext cx="3637228" cy="8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852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ransi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445A2-32F1-7240-8FA7-4550F7A0D9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Grold Rounded Slim ExtraBold" panose="0200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97F8CBB-8E59-9441-89AC-5A44F727637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9100" y="3553796"/>
            <a:ext cx="21005800" cy="6903720"/>
          </a:xfrm>
          <a:prstGeom prst="rect">
            <a:avLst/>
          </a:prstGeom>
          <a:effectLst>
            <a:outerShdw blurRad="342900" sx="113000" sy="113000" algn="ctr" rotWithShape="0">
              <a:prstClr val="black">
                <a:alpha val="28000"/>
              </a:prstClr>
            </a:outerShdw>
          </a:effectLst>
        </p:spPr>
        <p:txBody>
          <a:bodyPr/>
          <a:lstStyle>
            <a:lvl1pPr algn="ctr">
              <a:defRPr sz="15000" b="1" i="0" spc="300">
                <a:solidFill>
                  <a:schemeClr val="bg1"/>
                </a:solidFill>
                <a:effectLst>
                  <a:outerShdw blurRad="304800" algn="ctr" rotWithShape="0">
                    <a:prstClr val="black">
                      <a:alpha val="56000"/>
                    </a:prstClr>
                  </a:outerShdw>
                </a:effectLst>
                <a:latin typeface="Grold Rounded Slim ExtraBold" panose="02000000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1770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57898" y="472333"/>
            <a:ext cx="10972801" cy="4014608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A1A525-1B78-654A-944D-65370E8C1A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55FCD-A578-C741-91CA-852CE519687B}"/>
              </a:ext>
            </a:extLst>
          </p:cNvPr>
          <p:cNvSpPr/>
          <p:nvPr userDrawn="1"/>
        </p:nvSpPr>
        <p:spPr>
          <a:xfrm>
            <a:off x="642132" y="4460280"/>
            <a:ext cx="10972800" cy="133004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5D2E22-5CB5-4206-B223-58B4D563B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132" y="4910138"/>
            <a:ext cx="10972800" cy="7243762"/>
          </a:xfrm>
        </p:spPr>
        <p:txBody>
          <a:bodyPr/>
          <a:lstStyle>
            <a:lvl1pPr>
              <a:buClr>
                <a:srgbClr val="67A51B"/>
              </a:buClr>
              <a:defRPr/>
            </a:lvl1pPr>
            <a:lvl2pPr>
              <a:buClr>
                <a:srgbClr val="67A51B"/>
              </a:buClr>
              <a:defRPr/>
            </a:lvl2pPr>
            <a:lvl3pPr>
              <a:buClr>
                <a:srgbClr val="67A51B"/>
              </a:buClr>
              <a:defRPr/>
            </a:lvl3pPr>
            <a:lvl4pPr>
              <a:buClr>
                <a:srgbClr val="67A51B"/>
              </a:buClr>
              <a:defRPr/>
            </a:lvl4pPr>
            <a:lvl5pPr>
              <a:buClr>
                <a:srgbClr val="67A51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8505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64E96F-DEFE-5A4B-96AB-99E6786383DF}"/>
              </a:ext>
            </a:extLst>
          </p:cNvPr>
          <p:cNvSpPr/>
          <p:nvPr userDrawn="1"/>
        </p:nvSpPr>
        <p:spPr>
          <a:xfrm>
            <a:off x="616687" y="637953"/>
            <a:ext cx="23136447" cy="1246135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>
            <a:glow rad="1143000">
              <a:srgbClr val="212121">
                <a:alpha val="5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97F8CBB-8E59-9441-89AC-5A44F727637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9100" y="3553796"/>
            <a:ext cx="21005800" cy="6903720"/>
          </a:xfrm>
          <a:prstGeom prst="rect">
            <a:avLst/>
          </a:prstGeom>
        </p:spPr>
        <p:txBody>
          <a:bodyPr/>
          <a:lstStyle>
            <a:lvl1pPr algn="ctr">
              <a:defRPr sz="16000" b="1" i="0" spc="300">
                <a:solidFill>
                  <a:schemeClr val="bg1"/>
                </a:solidFill>
                <a:latin typeface="Grold Rounded Slim ExtraBold" panose="02000000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099468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C70213-D550-024B-8497-395704115091}"/>
              </a:ext>
            </a:extLst>
          </p:cNvPr>
          <p:cNvSpPr/>
          <p:nvPr userDrawn="1"/>
        </p:nvSpPr>
        <p:spPr>
          <a:xfrm>
            <a:off x="616687" y="637953"/>
            <a:ext cx="23136447" cy="1246135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>
            <a:glow rad="1143000">
              <a:srgbClr val="212121">
                <a:alpha val="5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97F8CBB-8E59-9441-89AC-5A44F727637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9100" y="3553796"/>
            <a:ext cx="21005800" cy="6903720"/>
          </a:xfrm>
          <a:prstGeom prst="rect">
            <a:avLst/>
          </a:prstGeom>
        </p:spPr>
        <p:txBody>
          <a:bodyPr/>
          <a:lstStyle>
            <a:lvl1pPr algn="ctr">
              <a:defRPr sz="16000" b="1" i="0" spc="300">
                <a:solidFill>
                  <a:schemeClr val="bg1"/>
                </a:solidFill>
                <a:latin typeface="Grold Rounded Slim ExtraBold" panose="02000000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05284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A4814B-8CEA-E54E-ADEC-B34029D35C90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>
            <a:solidFill>
              <a:srgbClr val="10CFC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1A0E47B-82A1-4CDA-B740-06D53AE9E6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5413" y="12476664"/>
            <a:ext cx="3637228" cy="8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7943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273050"/>
            <a:ext cx="21005800" cy="214918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206344-11B3-274D-8A42-1998F06F641F}"/>
              </a:ext>
            </a:extLst>
          </p:cNvPr>
          <p:cNvSpPr/>
          <p:nvPr userDrawn="1"/>
        </p:nvSpPr>
        <p:spPr>
          <a:xfrm>
            <a:off x="1689100" y="2422232"/>
            <a:ext cx="21005800" cy="119082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2703-1396-8840-867B-BB23EA99B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100" y="2951163"/>
            <a:ext cx="10058400" cy="87455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EF9A-06D9-904A-AEA9-93B2F425CE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0" y="2951163"/>
            <a:ext cx="10058400" cy="87455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6885BA-C3D7-40FD-86AE-D01CAAFCAAAD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>
            <a:solidFill>
              <a:srgbClr val="10CFC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E85FCCA-9A1D-49CD-8B2C-770FE1318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5413" y="12476664"/>
            <a:ext cx="3637228" cy="8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822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273050"/>
            <a:ext cx="21005800" cy="214918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206344-11B3-274D-8A42-1998F06F641F}"/>
              </a:ext>
            </a:extLst>
          </p:cNvPr>
          <p:cNvSpPr/>
          <p:nvPr userDrawn="1"/>
        </p:nvSpPr>
        <p:spPr>
          <a:xfrm>
            <a:off x="1689100" y="2422232"/>
            <a:ext cx="21005800" cy="119082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ABB77-3974-894C-A4B4-624254C7D1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9100" y="2696107"/>
            <a:ext cx="10058400" cy="166158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6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931E1A-9A17-F34C-A18D-38D2ADDB3F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47600" y="2696107"/>
            <a:ext cx="10058400" cy="166158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6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27E809-6250-449A-A358-5841375D7446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>
            <a:solidFill>
              <a:srgbClr val="10CFC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6453AD-CED2-49DF-9DD7-0B1BF9150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5413" y="12476664"/>
            <a:ext cx="3637228" cy="89636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821C9BB-AB8D-4353-B783-22090995A0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89100" y="4357687"/>
            <a:ext cx="10058400" cy="7338785"/>
          </a:xfrm>
        </p:spPr>
        <p:txBody>
          <a:bodyPr/>
          <a:lstStyle>
            <a:lvl1pPr>
              <a:buClr>
                <a:srgbClr val="67A51B"/>
              </a:buClr>
              <a:defRPr sz="6000"/>
            </a:lvl1pPr>
            <a:lvl2pPr>
              <a:buClr>
                <a:srgbClr val="67A51B"/>
              </a:buClr>
              <a:defRPr sz="5000"/>
            </a:lvl2pPr>
            <a:lvl3pPr>
              <a:buClr>
                <a:srgbClr val="67A51B"/>
              </a:buClr>
              <a:defRPr sz="4400"/>
            </a:lvl3pPr>
            <a:lvl4pPr>
              <a:buClr>
                <a:srgbClr val="67A51B"/>
              </a:buClr>
              <a:defRPr sz="4000"/>
            </a:lvl4pPr>
            <a:lvl5pPr>
              <a:buClr>
                <a:srgbClr val="67A51B"/>
              </a:buCl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723185-7E86-4243-A98E-6AD59A95BC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85700" y="4357687"/>
            <a:ext cx="10058400" cy="7338785"/>
          </a:xfrm>
        </p:spPr>
        <p:txBody>
          <a:bodyPr/>
          <a:lstStyle>
            <a:lvl1pPr>
              <a:buClr>
                <a:srgbClr val="67A51B"/>
              </a:buClr>
              <a:defRPr sz="6000"/>
            </a:lvl1pPr>
            <a:lvl2pPr>
              <a:buClr>
                <a:srgbClr val="67A51B"/>
              </a:buClr>
              <a:defRPr sz="5000"/>
            </a:lvl2pPr>
            <a:lvl3pPr>
              <a:buClr>
                <a:srgbClr val="67A51B"/>
              </a:buClr>
              <a:defRPr sz="4400"/>
            </a:lvl3pPr>
            <a:lvl4pPr>
              <a:buClr>
                <a:srgbClr val="67A51B"/>
              </a:buClr>
              <a:defRPr sz="4000"/>
            </a:lvl4pPr>
            <a:lvl5pPr>
              <a:buClr>
                <a:srgbClr val="67A51B"/>
              </a:buCl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7486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97F8CBB-8E59-9441-89AC-5A44F7276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="1" i="0">
                <a:solidFill>
                  <a:schemeClr val="bg1"/>
                </a:solidFill>
                <a:latin typeface="Grold Rounded Slim ExtraBold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A picture containing traffic, light, clock, stop&#10;&#10;Description automatically generated">
            <a:extLst>
              <a:ext uri="{FF2B5EF4-FFF2-40B4-BE49-F238E27FC236}">
                <a16:creationId xmlns:a16="http://schemas.microsoft.com/office/drawing/2014/main" id="{4F5ACC8D-1896-324C-AE07-471DACDA96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005" y="12406742"/>
            <a:ext cx="3842045" cy="10362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3429D3-BD77-E64D-9F61-19F5BC0EFC12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EB0075A-807B-4C68-BAF4-B1EAE821BD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2684" y="12479512"/>
            <a:ext cx="3722685" cy="8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256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ransi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445A2-32F1-7240-8FA7-4550F7A0D9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Grold Rounded Slim ExtraBold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97F8CBB-8E59-9441-89AC-5A44F727637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9100" y="3553796"/>
            <a:ext cx="21005800" cy="6903720"/>
          </a:xfrm>
          <a:prstGeom prst="rect">
            <a:avLst/>
          </a:prstGeom>
          <a:effectLst>
            <a:outerShdw blurRad="342900" sx="113000" sy="113000" algn="ctr" rotWithShape="0">
              <a:prstClr val="black">
                <a:alpha val="28000"/>
              </a:prstClr>
            </a:outerShdw>
          </a:effectLst>
        </p:spPr>
        <p:txBody>
          <a:bodyPr/>
          <a:lstStyle>
            <a:lvl1pPr algn="ctr">
              <a:defRPr sz="15000" b="1" i="0" spc="300">
                <a:solidFill>
                  <a:schemeClr val="bg1"/>
                </a:solidFill>
                <a:effectLst>
                  <a:outerShdw blurRad="304800" algn="ctr" rotWithShape="0">
                    <a:prstClr val="black">
                      <a:alpha val="56000"/>
                    </a:prstClr>
                  </a:outerShdw>
                </a:effectLst>
                <a:latin typeface="Grold Rounded Slim ExtraBold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9321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C70213-D550-024B-8497-395704115091}"/>
              </a:ext>
            </a:extLst>
          </p:cNvPr>
          <p:cNvSpPr/>
          <p:nvPr userDrawn="1"/>
        </p:nvSpPr>
        <p:spPr>
          <a:xfrm>
            <a:off x="616687" y="637953"/>
            <a:ext cx="23136447" cy="1246135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>
            <a:glow rad="1143000">
              <a:srgbClr val="212121">
                <a:alpha val="5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97F8CBB-8E59-9441-89AC-5A44F727637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9100" y="3553796"/>
            <a:ext cx="21005800" cy="6903720"/>
          </a:xfrm>
          <a:prstGeom prst="rect">
            <a:avLst/>
          </a:prstGeom>
        </p:spPr>
        <p:txBody>
          <a:bodyPr/>
          <a:lstStyle>
            <a:lvl1pPr algn="ctr">
              <a:defRPr sz="16000" b="1" i="0" spc="300">
                <a:solidFill>
                  <a:schemeClr val="bg1"/>
                </a:solidFill>
                <a:latin typeface="Grold Rounded Slim ExtraBold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88571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affic, light, clock, stop&#10;&#10;Description automatically generated">
            <a:extLst>
              <a:ext uri="{FF2B5EF4-FFF2-40B4-BE49-F238E27FC236}">
                <a16:creationId xmlns:a16="http://schemas.microsoft.com/office/drawing/2014/main" id="{138D4B16-CA6A-3C42-B5F9-8A441E25E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005" y="12406742"/>
            <a:ext cx="3842045" cy="1036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A4814B-8CEA-E54E-ADEC-B34029D35C90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58860B9-DC4E-4718-BDC1-029962625B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2684" y="12479512"/>
            <a:ext cx="3722685" cy="8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5097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A4814B-8CEA-E54E-ADEC-B34029D35C90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CBC4EBA-4B4E-4F33-9D44-004D4A77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5413" y="12503361"/>
            <a:ext cx="3637228" cy="84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44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affic, light, clock, stop&#10;&#10;Description automatically generated">
            <a:extLst>
              <a:ext uri="{FF2B5EF4-FFF2-40B4-BE49-F238E27FC236}">
                <a16:creationId xmlns:a16="http://schemas.microsoft.com/office/drawing/2014/main" id="{138D4B16-CA6A-3C42-B5F9-8A441E25E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005" y="12406742"/>
            <a:ext cx="3842045" cy="1036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CA3C3A-609B-4F17-AEB5-EF3BF8EE0A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2684" y="12479512"/>
            <a:ext cx="3722685" cy="8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7160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273050"/>
            <a:ext cx="21005800" cy="214918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Grold Rounded Slim ExtraBold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 descr="A picture containing traffic, light, clock, stop&#10;&#10;Description automatically generated">
            <a:extLst>
              <a:ext uri="{FF2B5EF4-FFF2-40B4-BE49-F238E27FC236}">
                <a16:creationId xmlns:a16="http://schemas.microsoft.com/office/drawing/2014/main" id="{D86A9CA6-D2E8-5A4A-960D-1F8327763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005" y="12406742"/>
            <a:ext cx="3842045" cy="10362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792AFE-01D3-E34C-8351-1DD62C17FB16}"/>
              </a:ext>
            </a:extLst>
          </p:cNvPr>
          <p:cNvCxnSpPr>
            <a:cxnSpLocks/>
          </p:cNvCxnSpPr>
          <p:nvPr userDrawn="1"/>
        </p:nvCxnSpPr>
        <p:spPr>
          <a:xfrm>
            <a:off x="203200" y="12557906"/>
            <a:ext cx="1970094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206344-11B3-274D-8A42-1998F06F641F}"/>
              </a:ext>
            </a:extLst>
          </p:cNvPr>
          <p:cNvSpPr/>
          <p:nvPr userDrawn="1"/>
        </p:nvSpPr>
        <p:spPr>
          <a:xfrm>
            <a:off x="1689100" y="2422232"/>
            <a:ext cx="21005800" cy="119082"/>
          </a:xfrm>
          <a:prstGeom prst="rect">
            <a:avLst/>
          </a:prstGeom>
          <a:solidFill>
            <a:srgbClr val="67A51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Futur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2703-1396-8840-867B-BB23EA99B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100" y="2951163"/>
            <a:ext cx="10058400" cy="87455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EF9A-06D9-904A-AEA9-93B2F425CE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0" y="2951163"/>
            <a:ext cx="10058400" cy="8745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582B7-AB24-4343-BB3C-6A39F19E52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2684" y="12479512"/>
            <a:ext cx="3722685" cy="8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97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247134"/>
            <a:ext cx="21005800" cy="275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8288" tIns="18288" rIns="18288" bIns="18288" anchor="ctr" anchorCtr="0">
            <a:no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2951888"/>
            <a:ext cx="21005800" cy="950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9166C-4FE1-9F42-A922-67F56F8D5EBE}"/>
              </a:ext>
            </a:extLst>
          </p:cNvPr>
          <p:cNvSpPr txBox="1"/>
          <p:nvPr userDrawn="1"/>
        </p:nvSpPr>
        <p:spPr>
          <a:xfrm>
            <a:off x="2743200" y="1367347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</a:pPr>
            <a:endParaRPr kumimoji="0" lang="en-US" sz="480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old Rounded Slim" panose="02000000000000000000" pitchFamily="2" charset="77"/>
              <a:sym typeface="Futura Bold"/>
            </a:endParaRPr>
          </a:p>
        </p:txBody>
      </p:sp>
    </p:spTree>
    <p:extLst>
      <p:ext uri="{BB962C8B-B14F-4D97-AF65-F5344CB8AC3E}">
        <p14:creationId xmlns:p14="http://schemas.microsoft.com/office/powerpoint/2010/main" val="410147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0" r:id="rId2"/>
    <p:sldLayoutId id="2147483701" r:id="rId3"/>
    <p:sldLayoutId id="2147483721" r:id="rId4"/>
    <p:sldLayoutId id="2147483727" r:id="rId5"/>
    <p:sldLayoutId id="2147483723" r:id="rId6"/>
    <p:sldLayoutId id="2147483731" r:id="rId7"/>
    <p:sldLayoutId id="2147483732" r:id="rId8"/>
    <p:sldLayoutId id="2147483724" r:id="rId9"/>
    <p:sldLayoutId id="2147483725" r:id="rId10"/>
    <p:sldLayoutId id="2147483728" r:id="rId11"/>
    <p:sldLayoutId id="2147483729" r:id="rId12"/>
    <p:sldLayoutId id="2147483730" r:id="rId13"/>
    <p:sldLayoutId id="2147483831" r:id="rId14"/>
  </p:sldLayoutIdLst>
  <p:transition spd="med"/>
  <p:hf hdr="0" dt="0"/>
  <p:txStyles>
    <p:titleStyle>
      <a:lvl1pPr marL="0" marR="0" indent="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all" spc="0" baseline="0">
          <a:solidFill>
            <a:schemeClr val="bg1"/>
          </a:solidFill>
          <a:uFillTx/>
          <a:latin typeface="Grold Rounded Slim ExtraBold" panose="02000000000000000000" pitchFamily="50" charset="0"/>
          <a:ea typeface="+mn-ea"/>
          <a:cs typeface="+mn-cs"/>
          <a:sym typeface="Futura"/>
        </a:defRPr>
      </a:lvl1pPr>
      <a:lvl2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4572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150000"/>
        <a:buFontTx/>
        <a:buChar char="•"/>
        <a:tabLst/>
        <a:defRPr sz="6600" b="0" i="0" u="none" strike="noStrike" cap="none" spc="0" baseline="0">
          <a:solidFill>
            <a:schemeClr val="bg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1pPr>
      <a:lvl2pPr marL="9144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65000"/>
        <a:buFont typeface="Monaco" pitchFamily="2" charset="77"/>
        <a:buChar char="⎻"/>
        <a:tabLst/>
        <a:defRPr sz="5400" b="0" i="0" u="none" strike="noStrike" cap="none" spc="0" baseline="0">
          <a:solidFill>
            <a:schemeClr val="bg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2pPr>
      <a:lvl3pPr marL="13716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55000"/>
        <a:buFont typeface="Arial" panose="020B0604020202020204" pitchFamily="34" charset="0"/>
        <a:buChar char="•"/>
        <a:tabLst/>
        <a:defRPr sz="4800" b="0" i="0" u="none" strike="noStrike" cap="none" spc="0" baseline="0">
          <a:solidFill>
            <a:schemeClr val="bg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3pPr>
      <a:lvl4pPr marL="18288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65000"/>
        <a:buFont typeface="Monaco" pitchFamily="2" charset="77"/>
        <a:buChar char="⎻"/>
        <a:tabLst/>
        <a:defRPr sz="4400" b="0" i="0" u="none" strike="noStrike" cap="none" spc="0" baseline="0">
          <a:solidFill>
            <a:schemeClr val="bg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4pPr>
      <a:lvl5pPr marL="22860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65000"/>
        <a:buFont typeface="Arial" panose="020B0604020202020204" pitchFamily="34" charset="0"/>
        <a:buChar char="•"/>
        <a:tabLst/>
        <a:defRPr sz="4000" b="0" i="0" u="none" strike="noStrike" cap="none" spc="0" baseline="0">
          <a:solidFill>
            <a:schemeClr val="bg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5pPr>
      <a:lvl6pPr marL="381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6pPr>
      <a:lvl7pPr marL="444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7pPr>
      <a:lvl8pPr marL="508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8pPr>
      <a:lvl9pPr marL="571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247134"/>
            <a:ext cx="21005800" cy="275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288" tIns="18288" rIns="18288" bIns="18288" anchor="ctr" anchorCtr="0">
            <a:no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2951888"/>
            <a:ext cx="21005800" cy="950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9166C-4FE1-9F42-A922-67F56F8D5EBE}"/>
              </a:ext>
            </a:extLst>
          </p:cNvPr>
          <p:cNvSpPr txBox="1"/>
          <p:nvPr userDrawn="1"/>
        </p:nvSpPr>
        <p:spPr>
          <a:xfrm>
            <a:off x="2743200" y="1367347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</a:pPr>
            <a:endParaRPr kumimoji="0" lang="en-US" sz="4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rold Rounded Slim" panose="02000000000000000000" pitchFamily="2" charset="77"/>
              <a:sym typeface="Futura Bold"/>
            </a:endParaRPr>
          </a:p>
        </p:txBody>
      </p:sp>
    </p:spTree>
    <p:extLst>
      <p:ext uri="{BB962C8B-B14F-4D97-AF65-F5344CB8AC3E}">
        <p14:creationId xmlns:p14="http://schemas.microsoft.com/office/powerpoint/2010/main" val="202244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transition spd="med"/>
  <p:hf hdr="0" dt="0"/>
  <p:txStyles>
    <p:titleStyle>
      <a:lvl1pPr marL="0" marR="0" indent="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all" spc="0" baseline="0">
          <a:solidFill>
            <a:schemeClr val="tx1"/>
          </a:solidFill>
          <a:uFillTx/>
          <a:latin typeface="Grold Rounded Slim ExtraBold" panose="02000000000000000000" pitchFamily="50" charset="0"/>
          <a:ea typeface="+mn-ea"/>
          <a:cs typeface="+mn-cs"/>
          <a:sym typeface="Futura"/>
        </a:defRPr>
      </a:lvl1pPr>
      <a:lvl2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4572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150000"/>
        <a:buFontTx/>
        <a:buChar char="•"/>
        <a:tabLst/>
        <a:defRPr sz="6600" b="0" i="0" u="none" strike="noStrike" cap="none" spc="0" baseline="0">
          <a:solidFill>
            <a:schemeClr val="tx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1pPr>
      <a:lvl2pPr marL="9144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65000"/>
        <a:buFont typeface="Monaco" pitchFamily="2" charset="77"/>
        <a:buChar char="⎻"/>
        <a:tabLst/>
        <a:defRPr sz="5400" b="0" i="0" u="none" strike="noStrike" cap="none" spc="0" baseline="0">
          <a:solidFill>
            <a:schemeClr val="tx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2pPr>
      <a:lvl3pPr marL="13716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55000"/>
        <a:buFont typeface="Arial" panose="020B0604020202020204" pitchFamily="34" charset="0"/>
        <a:buChar char="•"/>
        <a:tabLst/>
        <a:defRPr sz="4800" b="0" i="0" u="none" strike="noStrike" cap="none" spc="0" baseline="0">
          <a:solidFill>
            <a:schemeClr val="tx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3pPr>
      <a:lvl4pPr marL="18288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65000"/>
        <a:buFont typeface="Monaco" pitchFamily="2" charset="77"/>
        <a:buChar char="⎻"/>
        <a:tabLst/>
        <a:defRPr sz="4400" b="0" i="0" u="none" strike="noStrike" cap="none" spc="0" baseline="0">
          <a:solidFill>
            <a:schemeClr val="tx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4pPr>
      <a:lvl5pPr marL="2286000" marR="0" indent="-457200" algn="l" defTabSz="825500" eaLnBrk="1" latinLnBrk="0" hangingPunct="1">
        <a:lnSpc>
          <a:spcPct val="80000"/>
        </a:lnSpc>
        <a:spcBef>
          <a:spcPts val="3600"/>
        </a:spcBef>
        <a:spcAft>
          <a:spcPts val="0"/>
        </a:spcAft>
        <a:buClr>
          <a:srgbClr val="67A51B"/>
        </a:buClr>
        <a:buSzPct val="65000"/>
        <a:buFont typeface="Arial" panose="020B0604020202020204" pitchFamily="34" charset="0"/>
        <a:buChar char="•"/>
        <a:tabLst/>
        <a:defRPr sz="4000" b="0" i="0" u="none" strike="noStrike" cap="none" spc="0" baseline="0">
          <a:solidFill>
            <a:schemeClr val="tx1"/>
          </a:solidFill>
          <a:uFillTx/>
          <a:latin typeface="Grold Rounded Slim Medium" panose="02000000000000000000" pitchFamily="2" charset="77"/>
          <a:ea typeface="Grold Rounded Slim Medium" panose="02000000000000000000" pitchFamily="2" charset="77"/>
          <a:cs typeface="Grold Rounded Slim Medium" panose="02000000000000000000" pitchFamily="2" charset="77"/>
          <a:sym typeface="Futura-Book"/>
        </a:defRPr>
      </a:lvl5pPr>
      <a:lvl6pPr marL="381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6pPr>
      <a:lvl7pPr marL="444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7pPr>
      <a:lvl8pPr marL="508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8pPr>
      <a:lvl9pPr marL="571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Futura-Book"/>
          <a:ea typeface="Futura-Book"/>
          <a:cs typeface="Futura-Book"/>
          <a:sym typeface="Futura-Book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-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bGz16-W3sl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body of water&#10;&#10;Description automatically generated">
            <a:extLst>
              <a:ext uri="{FF2B5EF4-FFF2-40B4-BE49-F238E27FC236}">
                <a16:creationId xmlns:a16="http://schemas.microsoft.com/office/drawing/2014/main" id="{23021E50-5B97-9049-8DE6-1963B3998E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C3A3C6-3318-4C3C-82A5-DD5BD9F674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2316" y="1885195"/>
            <a:ext cx="6961939" cy="161351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D2DCD241-A76E-48C0-9106-7EBF9150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76" y="6996223"/>
            <a:ext cx="23136447" cy="6719777"/>
          </a:xfrm>
          <a:effectLst>
            <a:outerShdw blurRad="342900" sx="121000" sy="121000" algn="ctr" rotWithShape="0">
              <a:prstClr val="black">
                <a:alpha val="8000"/>
              </a:prstClr>
            </a:outerShdw>
          </a:effectLst>
        </p:spPr>
        <p:txBody>
          <a:bodyPr/>
          <a:lstStyle/>
          <a:p>
            <a:r>
              <a:rPr lang="en-US" sz="12500" dirty="0"/>
              <a:t>Wisconsinites </a:t>
            </a:r>
            <a:br>
              <a:rPr lang="en-US" sz="12500" dirty="0"/>
            </a:br>
            <a:r>
              <a:rPr lang="en-US" sz="12500" dirty="0"/>
              <a:t>live, work, and play </a:t>
            </a:r>
            <a:br>
              <a:rPr lang="en-US" sz="12500" dirty="0"/>
            </a:br>
            <a:r>
              <a:rPr lang="en-US" sz="12500" dirty="0"/>
              <a:t>outside</a:t>
            </a:r>
          </a:p>
        </p:txBody>
      </p:sp>
    </p:spTree>
    <p:extLst>
      <p:ext uri="{BB962C8B-B14F-4D97-AF65-F5344CB8AC3E}">
        <p14:creationId xmlns:p14="http://schemas.microsoft.com/office/powerpoint/2010/main" val="18523720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ight&#10;&#10;Description automatically generated">
            <a:extLst>
              <a:ext uri="{FF2B5EF4-FFF2-40B4-BE49-F238E27FC236}">
                <a16:creationId xmlns:a16="http://schemas.microsoft.com/office/drawing/2014/main" id="{205032AC-6319-42CE-A859-08FD0227A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323" y="0"/>
            <a:ext cx="24835323" cy="13722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EC18B-21DE-40D7-B854-8D1DB2B9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5060749"/>
            <a:ext cx="21005800" cy="2754181"/>
          </a:xfrm>
        </p:spPr>
        <p:txBody>
          <a:bodyPr/>
          <a:lstStyle/>
          <a:p>
            <a:r>
              <a:rPr lang="en-US" dirty="0"/>
              <a:t>Experience Wisconsin’s </a:t>
            </a:r>
            <a:br>
              <a:rPr lang="en-US" dirty="0"/>
            </a:br>
            <a:r>
              <a:rPr lang="en-US" dirty="0"/>
              <a:t>outdoor lifestyle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1AE44E-80EF-4992-A4EF-ADF0E956359E}"/>
              </a:ext>
            </a:extLst>
          </p:cNvPr>
          <p:cNvSpPr txBox="1"/>
          <p:nvPr/>
        </p:nvSpPr>
        <p:spPr>
          <a:xfrm>
            <a:off x="15133428" y="12875679"/>
            <a:ext cx="8775898" cy="328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9170">
              <a:spcAft>
                <a:spcPts val="800"/>
              </a:spcAft>
              <a:defRPr sz="3000" spc="3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defRPr>
            </a:pPr>
            <a:r>
              <a:rPr lang="en-US" sz="2133" i="1" spc="40" dirty="0">
                <a:solidFill>
                  <a:srgbClr val="FFFFFF"/>
                </a:solidFill>
                <a:latin typeface="Grold Rounded Slim"/>
                <a:ea typeface="Source Sans Pro" panose="020B0503030403020204" pitchFamily="34" charset="0"/>
                <a:sym typeface="Glacial Indifference"/>
              </a:rPr>
              <a:t>*Click to play video in presentation mode. CRTL + click to play in edit mode.</a:t>
            </a:r>
            <a:endParaRPr sz="4267" b="1" spc="40" dirty="0">
              <a:solidFill>
                <a:srgbClr val="FFFFFF"/>
              </a:solidFill>
              <a:latin typeface="Grold Rounded Slim"/>
              <a:ea typeface="Source Sans Pro" panose="020B0503030403020204" pitchFamily="34" charset="0"/>
              <a:sym typeface="Glacial Indifference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E79683-3C0B-435F-BAE7-2850142694F2}"/>
              </a:ext>
            </a:extLst>
          </p:cNvPr>
          <p:cNvGrpSpPr/>
          <p:nvPr/>
        </p:nvGrpSpPr>
        <p:grpSpPr>
          <a:xfrm>
            <a:off x="19521377" y="8986284"/>
            <a:ext cx="2746745" cy="2768010"/>
            <a:chOff x="16118958" y="8973879"/>
            <a:chExt cx="2746745" cy="27680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7CE0311-70A8-4319-B24A-F37D301BE1A4}"/>
                </a:ext>
              </a:extLst>
            </p:cNvPr>
            <p:cNvSpPr/>
            <p:nvPr/>
          </p:nvSpPr>
          <p:spPr>
            <a:xfrm>
              <a:off x="16118958" y="8973879"/>
              <a:ext cx="2743200" cy="27432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Futura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63B38D5-0BA9-40B3-8E8A-190A23D11E70}"/>
                </a:ext>
              </a:extLst>
            </p:cNvPr>
            <p:cNvSpPr/>
            <p:nvPr/>
          </p:nvSpPr>
          <p:spPr>
            <a:xfrm>
              <a:off x="16122503" y="8998689"/>
              <a:ext cx="2743200" cy="2743200"/>
            </a:xfrm>
            <a:prstGeom prst="ellipse">
              <a:avLst/>
            </a:prstGeom>
            <a:noFill/>
            <a:ln w="190500" cap="flat">
              <a:solidFill>
                <a:srgbClr val="FFFFFF">
                  <a:alpha val="75000"/>
                </a:srgb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Futura"/>
              </a:endParaRPr>
            </a:p>
          </p:txBody>
        </p:sp>
        <p:sp>
          <p:nvSpPr>
            <p:cNvPr id="11" name="Flowchart: Extract 10">
              <a:hlinkClick r:id="rId4"/>
              <a:extLst>
                <a:ext uri="{FF2B5EF4-FFF2-40B4-BE49-F238E27FC236}">
                  <a16:creationId xmlns:a16="http://schemas.microsoft.com/office/drawing/2014/main" id="{EBC16D04-8C37-4572-BA6E-4F3A3C7CA7C9}"/>
                </a:ext>
              </a:extLst>
            </p:cNvPr>
            <p:cNvSpPr/>
            <p:nvPr/>
          </p:nvSpPr>
          <p:spPr>
            <a:xfrm rot="5400000">
              <a:off x="17128165" y="9857269"/>
              <a:ext cx="1150087" cy="1041991"/>
            </a:xfrm>
            <a:prstGeom prst="flowChartExtract">
              <a:avLst/>
            </a:prstGeom>
            <a:solidFill>
              <a:srgbClr val="FFFFFF">
                <a:alpha val="7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Fut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5399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DB05-E2BC-4CD0-AEE3-2A817DB3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Wisconsin’s outdoors are remarkable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0B177-7184-4DC2-B818-C2E494FA5A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Nearly half of the state covered by forests</a:t>
            </a:r>
          </a:p>
          <a:p>
            <a:r>
              <a:rPr lang="en-US" dirty="0"/>
              <a:t>15,000+ inland lakes</a:t>
            </a:r>
          </a:p>
          <a:p>
            <a:r>
              <a:rPr lang="en-US" dirty="0"/>
              <a:t>43,000 miles of rivers</a:t>
            </a:r>
          </a:p>
          <a:p>
            <a:r>
              <a:rPr lang="en-US" dirty="0"/>
              <a:t>800 miles of Great Lakes shoreline</a:t>
            </a:r>
          </a:p>
          <a:p>
            <a:r>
              <a:rPr lang="en-US" dirty="0"/>
              <a:t>2 National Scenic Trails</a:t>
            </a: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D94EC72-4BA6-490E-9C3B-D27577578A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r="13378"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183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9C937-4024-418A-9EC3-0F8B7A2F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Paddling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1E647D-72D0-4B61-847E-EE3F6D361D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St. Croix National Scenic Riverway</a:t>
            </a:r>
          </a:p>
          <a:p>
            <a:r>
              <a:rPr lang="en-US" dirty="0"/>
              <a:t>Lake Michigan Water Trail</a:t>
            </a:r>
          </a:p>
          <a:p>
            <a:r>
              <a:rPr lang="en-US" dirty="0"/>
              <a:t>Lower Wisconsin Riverway</a:t>
            </a:r>
          </a:p>
          <a:p>
            <a:r>
              <a:rPr lang="en-US" dirty="0"/>
              <a:t>Kickapoo River</a:t>
            </a:r>
          </a:p>
          <a:p>
            <a:pPr marL="0" indent="0">
              <a:buNone/>
            </a:pPr>
            <a:r>
              <a:rPr lang="en-US" dirty="0">
                <a:solidFill>
                  <a:srgbClr val="67A51B"/>
                </a:solidFill>
              </a:rPr>
              <a:t>NEARBY GEM: </a:t>
            </a:r>
          </a:p>
        </p:txBody>
      </p:sp>
      <p:pic>
        <p:nvPicPr>
          <p:cNvPr id="18" name="Picture Placeholder 17" descr="A group of people in kayaks in a cave&#10;&#10;Description automatically generated with low confidence">
            <a:extLst>
              <a:ext uri="{FF2B5EF4-FFF2-40B4-BE49-F238E27FC236}">
                <a16:creationId xmlns:a16="http://schemas.microsoft.com/office/drawing/2014/main" id="{29787E4C-B058-4162-89EC-B3772DE57D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 b="124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65135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9C937-4024-418A-9EC3-0F8B7A2F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ATV/UTV riding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1E647D-72D0-4B61-847E-EE3F6D361D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Wisconsin ATV/UTV Association provides leadership for local clubs</a:t>
            </a:r>
          </a:p>
          <a:p>
            <a:r>
              <a:rPr lang="en-US" dirty="0"/>
              <a:t>Thousands of miles of off-road trails and on-road routes</a:t>
            </a:r>
            <a:endParaRPr lang="en-US" dirty="0">
              <a:solidFill>
                <a:srgbClr val="67A51B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67A51B"/>
                </a:solidFill>
              </a:rPr>
              <a:t>NEARBY GEM: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99AA730-963A-4EF1-81F5-B37AAE581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0362"/>
          <a:stretch/>
        </p:blipFill>
        <p:spPr>
          <a:xfrm>
            <a:off x="12192000" y="0"/>
            <a:ext cx="12192000" cy="13716000"/>
          </a:xfrm>
        </p:spPr>
      </p:pic>
    </p:spTree>
    <p:extLst>
      <p:ext uri="{BB962C8B-B14F-4D97-AF65-F5344CB8AC3E}">
        <p14:creationId xmlns:p14="http://schemas.microsoft.com/office/powerpoint/2010/main" val="3589395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9C937-4024-418A-9EC3-0F8B7A2F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fishing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1E647D-72D0-4B61-847E-EE3F6D361D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4" descr="A picture containing ground, transport, tractor, farm machine&#10;&#10;Description automatically generated">
            <a:extLst>
              <a:ext uri="{FF2B5EF4-FFF2-40B4-BE49-F238E27FC236}">
                <a16:creationId xmlns:a16="http://schemas.microsoft.com/office/drawing/2014/main" id="{ECAE3ED2-3627-4953-8B04-548B27C53B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7" r="11904"/>
          <a:stretch/>
        </p:blipFill>
        <p:spPr>
          <a:xfrm>
            <a:off x="12192000" y="0"/>
            <a:ext cx="12192000" cy="13716000"/>
          </a:xfr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C6C4458-E158-4441-AF51-D9207A1854BE}"/>
              </a:ext>
            </a:extLst>
          </p:cNvPr>
          <p:cNvSpPr txBox="1">
            <a:spLocks/>
          </p:cNvSpPr>
          <p:nvPr/>
        </p:nvSpPr>
        <p:spPr>
          <a:xfrm>
            <a:off x="794532" y="5062538"/>
            <a:ext cx="10972800" cy="7243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457200" marR="0" indent="-457200" algn="l" defTabSz="825500" eaLnBrk="1" latinLnBrk="0" hangingPunct="1">
              <a:lnSpc>
                <a:spcPct val="80000"/>
              </a:lnSpc>
              <a:spcBef>
                <a:spcPts val="3600"/>
              </a:spcBef>
              <a:spcAft>
                <a:spcPts val="0"/>
              </a:spcAft>
              <a:buClr>
                <a:srgbClr val="67A51B"/>
              </a:buClr>
              <a:buSzPct val="150000"/>
              <a:buFontTx/>
              <a:buChar char="•"/>
              <a:tabLst/>
              <a:defRPr sz="6600" b="0" i="0" u="none" strike="noStrike" cap="none" spc="0" baseline="0">
                <a:solidFill>
                  <a:schemeClr val="bg1"/>
                </a:solidFill>
                <a:uFillTx/>
                <a:latin typeface="Grold Rounded Slim Medium" panose="02000000000000000000" pitchFamily="2" charset="77"/>
                <a:ea typeface="Grold Rounded Slim Medium" panose="02000000000000000000" pitchFamily="2" charset="77"/>
                <a:cs typeface="Grold Rounded Slim Medium" panose="02000000000000000000" pitchFamily="2" charset="77"/>
                <a:sym typeface="Futura-Book"/>
              </a:defRPr>
            </a:lvl1pPr>
            <a:lvl2pPr marL="914400" marR="0" indent="-457200" algn="l" defTabSz="825500" eaLnBrk="1" latinLnBrk="0" hangingPunct="1">
              <a:lnSpc>
                <a:spcPct val="80000"/>
              </a:lnSpc>
              <a:spcBef>
                <a:spcPts val="3600"/>
              </a:spcBef>
              <a:spcAft>
                <a:spcPts val="0"/>
              </a:spcAft>
              <a:buClr>
                <a:srgbClr val="67A51B"/>
              </a:buClr>
              <a:buSzPct val="65000"/>
              <a:buFont typeface="Monaco" pitchFamily="2" charset="77"/>
              <a:buChar char="⎻"/>
              <a:tabLst/>
              <a:defRPr sz="5400" b="0" i="0" u="none" strike="noStrike" cap="none" spc="0" baseline="0">
                <a:solidFill>
                  <a:schemeClr val="bg1"/>
                </a:solidFill>
                <a:uFillTx/>
                <a:latin typeface="Grold Rounded Slim Medium" panose="02000000000000000000" pitchFamily="2" charset="77"/>
                <a:ea typeface="Grold Rounded Slim Medium" panose="02000000000000000000" pitchFamily="2" charset="77"/>
                <a:cs typeface="Grold Rounded Slim Medium" panose="02000000000000000000" pitchFamily="2" charset="77"/>
                <a:sym typeface="Futura-Book"/>
              </a:defRPr>
            </a:lvl2pPr>
            <a:lvl3pPr marL="1371600" marR="0" indent="-457200" algn="l" defTabSz="825500" eaLnBrk="1" latinLnBrk="0" hangingPunct="1">
              <a:lnSpc>
                <a:spcPct val="80000"/>
              </a:lnSpc>
              <a:spcBef>
                <a:spcPts val="3600"/>
              </a:spcBef>
              <a:spcAft>
                <a:spcPts val="0"/>
              </a:spcAft>
              <a:buClr>
                <a:srgbClr val="67A51B"/>
              </a:buClr>
              <a:buSzPct val="55000"/>
              <a:buFont typeface="Arial" panose="020B0604020202020204" pitchFamily="34" charset="0"/>
              <a:buChar char="•"/>
              <a:tabLst/>
              <a:defRPr sz="4800" b="0" i="0" u="none" strike="noStrike" cap="none" spc="0" baseline="0">
                <a:solidFill>
                  <a:schemeClr val="bg1"/>
                </a:solidFill>
                <a:uFillTx/>
                <a:latin typeface="Grold Rounded Slim Medium" panose="02000000000000000000" pitchFamily="2" charset="77"/>
                <a:ea typeface="Grold Rounded Slim Medium" panose="02000000000000000000" pitchFamily="2" charset="77"/>
                <a:cs typeface="Grold Rounded Slim Medium" panose="02000000000000000000" pitchFamily="2" charset="77"/>
                <a:sym typeface="Futura-Book"/>
              </a:defRPr>
            </a:lvl3pPr>
            <a:lvl4pPr marL="1828800" marR="0" indent="-457200" algn="l" defTabSz="825500" eaLnBrk="1" latinLnBrk="0" hangingPunct="1">
              <a:lnSpc>
                <a:spcPct val="80000"/>
              </a:lnSpc>
              <a:spcBef>
                <a:spcPts val="3600"/>
              </a:spcBef>
              <a:spcAft>
                <a:spcPts val="0"/>
              </a:spcAft>
              <a:buClr>
                <a:srgbClr val="67A51B"/>
              </a:buClr>
              <a:buSzPct val="65000"/>
              <a:buFont typeface="Monaco" pitchFamily="2" charset="77"/>
              <a:buChar char="⎻"/>
              <a:tabLst/>
              <a:defRPr sz="4400" b="0" i="0" u="none" strike="noStrike" cap="none" spc="0" baseline="0">
                <a:solidFill>
                  <a:schemeClr val="bg1"/>
                </a:solidFill>
                <a:uFillTx/>
                <a:latin typeface="Grold Rounded Slim Medium" panose="02000000000000000000" pitchFamily="2" charset="77"/>
                <a:ea typeface="Grold Rounded Slim Medium" panose="02000000000000000000" pitchFamily="2" charset="77"/>
                <a:cs typeface="Grold Rounded Slim Medium" panose="02000000000000000000" pitchFamily="2" charset="77"/>
                <a:sym typeface="Futura-Book"/>
              </a:defRPr>
            </a:lvl4pPr>
            <a:lvl5pPr marL="2286000" marR="0" indent="-457200" algn="l" defTabSz="825500" eaLnBrk="1" latinLnBrk="0" hangingPunct="1">
              <a:lnSpc>
                <a:spcPct val="80000"/>
              </a:lnSpc>
              <a:spcBef>
                <a:spcPts val="3600"/>
              </a:spcBef>
              <a:spcAft>
                <a:spcPts val="0"/>
              </a:spcAft>
              <a:buClr>
                <a:srgbClr val="67A51B"/>
              </a:buClr>
              <a:buSzPct val="65000"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Grold Rounded Slim Medium" panose="02000000000000000000" pitchFamily="2" charset="77"/>
                <a:ea typeface="Grold Rounded Slim Medium" panose="02000000000000000000" pitchFamily="2" charset="77"/>
                <a:cs typeface="Grold Rounded Slim Medium" panose="02000000000000000000" pitchFamily="2" charset="77"/>
                <a:sym typeface="Futura-Book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Futura-Book"/>
                <a:ea typeface="Futura-Book"/>
                <a:cs typeface="Futura-Book"/>
                <a:sym typeface="Futura-Book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Futura-Book"/>
                <a:ea typeface="Futura-Book"/>
                <a:cs typeface="Futura-Book"/>
                <a:sym typeface="Futura-Book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Futura-Book"/>
                <a:ea typeface="Futura-Book"/>
                <a:cs typeface="Futura-Book"/>
                <a:sym typeface="Futura-Book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Futura-Book"/>
                <a:ea typeface="Futura-Book"/>
                <a:cs typeface="Futura-Book"/>
                <a:sym typeface="Futura-Book"/>
              </a:defRPr>
            </a:lvl9pPr>
          </a:lstStyle>
          <a:p>
            <a:r>
              <a:rPr lang="en-US" dirty="0"/>
              <a:t>15,000 frozen lakes make ice fishing accessible</a:t>
            </a:r>
          </a:p>
          <a:p>
            <a:r>
              <a:rPr lang="en-US" dirty="0"/>
              <a:t>Green Bay of Lake Michigan and tributaries boast big fish</a:t>
            </a:r>
          </a:p>
          <a:p>
            <a:pPr marL="0" indent="0">
              <a:buNone/>
            </a:pPr>
            <a:r>
              <a:rPr lang="en-US" dirty="0">
                <a:solidFill>
                  <a:srgbClr val="67A51B"/>
                </a:solidFill>
              </a:rPr>
              <a:t>NEARBY GEM: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2925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DT">
  <a:themeElements>
    <a:clrScheme name="WDT 3">
      <a:dk1>
        <a:srgbClr val="004D71"/>
      </a:dk1>
      <a:lt1>
        <a:srgbClr val="FFFFFF"/>
      </a:lt1>
      <a:dk2>
        <a:srgbClr val="10CFC9"/>
      </a:dk2>
      <a:lt2>
        <a:srgbClr val="FDCC09"/>
      </a:lt2>
      <a:accent1>
        <a:srgbClr val="004D71"/>
      </a:accent1>
      <a:accent2>
        <a:srgbClr val="10CFC9"/>
      </a:accent2>
      <a:accent3>
        <a:srgbClr val="FDCC09"/>
      </a:accent3>
      <a:accent4>
        <a:srgbClr val="EC711E"/>
      </a:accent4>
      <a:accent5>
        <a:srgbClr val="D02C2F"/>
      </a:accent5>
      <a:accent6>
        <a:srgbClr val="67A51B"/>
      </a:accent6>
      <a:hlink>
        <a:srgbClr val="004D71"/>
      </a:hlink>
      <a:folHlink>
        <a:srgbClr val="004D71"/>
      </a:folHlink>
    </a:clrScheme>
    <a:fontScheme name="White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D7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5F5F5"/>
          </a:solidFill>
          <a:prstDash val="solid"/>
          <a:miter lim="4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1500"/>
          </a:spcAft>
          <a:buClrTx/>
          <a:buSzTx/>
          <a:buFontTx/>
          <a:buNone/>
          <a:tabLst/>
          <a:defRPr kumimoji="0" sz="480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Grold Rounded Slim" panose="02000000000000000000" pitchFamily="2" charset="77"/>
            <a:sym typeface="Futura Bold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WDT" id="{769500B7-DBF5-3E48-87A0-73735D68DA24}" vid="{21CC9950-9B7D-5440-8AB5-16DE895022F6}"/>
    </a:ext>
  </a:extLst>
</a:theme>
</file>

<file path=ppt/theme/theme2.xml><?xml version="1.0" encoding="utf-8"?>
<a:theme xmlns:a="http://schemas.openxmlformats.org/drawingml/2006/main" name="2_WDT">
  <a:themeElements>
    <a:clrScheme name="Custom 1">
      <a:dk1>
        <a:srgbClr val="004D71"/>
      </a:dk1>
      <a:lt1>
        <a:srgbClr val="FFFFFF"/>
      </a:lt1>
      <a:dk2>
        <a:srgbClr val="10CFC9"/>
      </a:dk2>
      <a:lt2>
        <a:srgbClr val="FDCC09"/>
      </a:lt2>
      <a:accent1>
        <a:srgbClr val="F2E9C4"/>
      </a:accent1>
      <a:accent2>
        <a:srgbClr val="C00000"/>
      </a:accent2>
      <a:accent3>
        <a:srgbClr val="FDCC09"/>
      </a:accent3>
      <a:accent4>
        <a:srgbClr val="EC711E"/>
      </a:accent4>
      <a:accent5>
        <a:srgbClr val="D02C2F"/>
      </a:accent5>
      <a:accent6>
        <a:srgbClr val="67A51B"/>
      </a:accent6>
      <a:hlink>
        <a:srgbClr val="004D71"/>
      </a:hlink>
      <a:folHlink>
        <a:srgbClr val="004D71"/>
      </a:folHlink>
    </a:clrScheme>
    <a:fontScheme name="White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D7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5F5F5"/>
          </a:solidFill>
          <a:prstDash val="solid"/>
          <a:miter lim="4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1500"/>
          </a:spcAft>
          <a:buClrTx/>
          <a:buSzTx/>
          <a:buFontTx/>
          <a:buNone/>
          <a:tabLst/>
          <a:defRPr kumimoji="0" sz="480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Grold Rounded Slim" panose="02000000000000000000" pitchFamily="2" charset="77"/>
            <a:sym typeface="Futura Bold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WDT" id="{769500B7-DBF5-3E48-87A0-73735D68DA24}" vid="{21CC9950-9B7D-5440-8AB5-16DE895022F6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utura Bold"/>
            <a:ea typeface="Futura Bold"/>
            <a:cs typeface="Futura Bold"/>
            <a:sym typeface="Futur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8F8BEEF9F5A943984314B33BAED9E2" ma:contentTypeVersion="3" ma:contentTypeDescription="Create a new document." ma:contentTypeScope="" ma:versionID="9d5e114088131c33036ef1c85054b0ed">
  <xsd:schema xmlns:xsd="http://www.w3.org/2001/XMLSchema" xmlns:xs="http://www.w3.org/2001/XMLSchema" xmlns:p="http://schemas.microsoft.com/office/2006/metadata/properties" xmlns:ns1="http://schemas.microsoft.com/sharepoint/v3" xmlns:ns2="bb65cc95-6d4e-4879-a879-9838761499af" xmlns:ns3="9e30f06f-ad7a-453a-8e08-8a8878e30bd1" targetNamespace="http://schemas.microsoft.com/office/2006/metadata/properties" ma:root="true" ma:fieldsID="2f2a333be099753c6a41bb4bf788426b" ns1:_="" ns2:_="" ns3:_="">
    <xsd:import namespace="http://schemas.microsoft.com/sharepoint/v3"/>
    <xsd:import namespace="bb65cc95-6d4e-4879-a879-9838761499af"/>
    <xsd:import namespace="9e30f06f-ad7a-453a-8e08-8a8878e30bd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5cc95-6d4e-4879-a879-9838761499a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0f06f-ad7a-453a-8e08-8a8878e30bd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2AB1FFA-BDC9-4FF1-AF31-65AFBA02D61B}"/>
</file>

<file path=customXml/itemProps2.xml><?xml version="1.0" encoding="utf-8"?>
<ds:datastoreItem xmlns:ds="http://schemas.openxmlformats.org/officeDocument/2006/customXml" ds:itemID="{65CCC16B-2FA4-46FC-8B47-08281806F5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BD0C87-085E-4DBF-8A50-B4CFFF982E79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0c47a3c8-5071-4daf-b9d9-56db2b2200d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5fe5446-10ed-44fa-937d-ec914663cf14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BDF522FD-8993-4A86-915C-270B2623509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7196</TotalTime>
  <Words>138</Words>
  <Application>Microsoft Office PowerPoint</Application>
  <PresentationFormat>Custom</PresentationFormat>
  <Paragraphs>25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Futura</vt:lpstr>
      <vt:lpstr>Futura Bold</vt:lpstr>
      <vt:lpstr>Futura-Book</vt:lpstr>
      <vt:lpstr>Grold Rounded Slim</vt:lpstr>
      <vt:lpstr>Grold Rounded Slim ExtraBold</vt:lpstr>
      <vt:lpstr>Grold Rounded Slim Medium</vt:lpstr>
      <vt:lpstr>Monaco</vt:lpstr>
      <vt:lpstr>WDT</vt:lpstr>
      <vt:lpstr>2_WDT</vt:lpstr>
      <vt:lpstr>Wisconsinites  live, work, and play  outside</vt:lpstr>
      <vt:lpstr>Experience Wisconsin’s  outdoor lifestyle</vt:lpstr>
      <vt:lpstr>Wisconsin’s outdoors are remarkable</vt:lpstr>
      <vt:lpstr>Paddling</vt:lpstr>
      <vt:lpstr>ATV/UTV riding</vt:lpstr>
      <vt:lpstr>Ice fishing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Dreher, Alyssa - TOURISM</dc:creator>
  <cp:lastModifiedBy>Mordini, Cassandra - TOURISM</cp:lastModifiedBy>
  <cp:revision>245</cp:revision>
  <cp:lastPrinted>2020-03-17T13:39:59Z</cp:lastPrinted>
  <dcterms:modified xsi:type="dcterms:W3CDTF">2021-09-28T15:42:15Z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0x0101004A8F8BEEF9F5A943984314B33BAED9E2</vt:lpwstr>
  </property>
</Properties>
</file>